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2022.10.22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0D5CD70C-84C6-8BBB-2126-383A05495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A5E05BF9-A09D-A01C-3E60-D6B6AA420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A4D9F450-5389-A29A-B65D-F3A8BF255C96}"/>
              </a:ext>
            </a:extLst>
          </p:cNvPr>
          <p:cNvSpPr txBox="1"/>
          <p:nvPr/>
        </p:nvSpPr>
        <p:spPr>
          <a:xfrm>
            <a:off x="1050982" y="827314"/>
            <a:ext cx="5094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</a:rPr>
              <a:t>公园里面有什么？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1D300A9-036A-0355-0591-992F677B0BF8}"/>
              </a:ext>
            </a:extLst>
          </p:cNvPr>
          <p:cNvSpPr txBox="1"/>
          <p:nvPr/>
        </p:nvSpPr>
        <p:spPr>
          <a:xfrm>
            <a:off x="941954" y="6425187"/>
            <a:ext cx="531222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David Mann     Jess Jardim-</a:t>
            </a:r>
            <a:r>
              <a:rPr lang="en-US" altLang="zh-CN" sz="2000" dirty="0" err="1"/>
              <a:t>Wedepohl</a:t>
            </a:r>
            <a:r>
              <a:rPr lang="en-US" altLang="zh-CN" sz="20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1C7BDF-A52D-FD8C-0882-66095CA9F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5EAE03-72A2-387D-EFF0-34003586A5C9}"/>
              </a:ext>
            </a:extLst>
          </p:cNvPr>
          <p:cNvSpPr txBox="1"/>
          <p:nvPr/>
        </p:nvSpPr>
        <p:spPr>
          <a:xfrm>
            <a:off x="1360714" y="3306779"/>
            <a:ext cx="5040086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她很擅长找到奶奶藏起来的糖果。</a:t>
            </a:r>
          </a:p>
        </p:txBody>
      </p:sp>
    </p:spTree>
    <p:extLst>
      <p:ext uri="{BB962C8B-B14F-4D97-AF65-F5344CB8AC3E}">
        <p14:creationId xmlns:p14="http://schemas.microsoft.com/office/powerpoint/2010/main" val="426223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EF0A35-2C20-3A3E-2159-4C75D3CCF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C63D5B-6ECE-E70B-2665-F068F6B2D027}"/>
              </a:ext>
            </a:extLst>
          </p:cNvPr>
          <p:cNvSpPr txBox="1"/>
          <p:nvPr/>
        </p:nvSpPr>
        <p:spPr>
          <a:xfrm>
            <a:off x="413656" y="813788"/>
            <a:ext cx="5344885" cy="557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“树后面是什么声音？”奶奶问。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“听起来像鸟叫吗？”佐伊说。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“不，”奶奶说。“那声音比鸟叫大得多。你能看到什么吗？”</a:t>
            </a:r>
          </a:p>
        </p:txBody>
      </p:sp>
    </p:spTree>
    <p:extLst>
      <p:ext uri="{BB962C8B-B14F-4D97-AF65-F5344CB8AC3E}">
        <p14:creationId xmlns:p14="http://schemas.microsoft.com/office/powerpoint/2010/main" val="3849730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172A5A-4650-9519-FC53-A594DF62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71DDE3-ACE0-5E68-7E88-90488A0830AB}"/>
              </a:ext>
            </a:extLst>
          </p:cNvPr>
          <p:cNvSpPr txBox="1"/>
          <p:nvPr/>
        </p:nvSpPr>
        <p:spPr>
          <a:xfrm>
            <a:off x="8860972" y="838201"/>
            <a:ext cx="3429000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“是一条狗！”佐伊说。</a:t>
            </a:r>
          </a:p>
        </p:txBody>
      </p:sp>
    </p:spTree>
    <p:extLst>
      <p:ext uri="{BB962C8B-B14F-4D97-AF65-F5344CB8AC3E}">
        <p14:creationId xmlns:p14="http://schemas.microsoft.com/office/powerpoint/2010/main" val="432939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58A5B4-5EBE-9CE5-4274-DA146911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BC12EE-A9A8-7023-2CAB-B185BB9F3BE5}"/>
              </a:ext>
            </a:extLst>
          </p:cNvPr>
          <p:cNvSpPr txBox="1"/>
          <p:nvPr/>
        </p:nvSpPr>
        <p:spPr>
          <a:xfrm>
            <a:off x="3875316" y="831927"/>
            <a:ext cx="264522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“噢！”奶奶说：“这条狗臭臭的！”</a:t>
            </a:r>
          </a:p>
        </p:txBody>
      </p:sp>
    </p:spTree>
    <p:extLst>
      <p:ext uri="{BB962C8B-B14F-4D97-AF65-F5344CB8AC3E}">
        <p14:creationId xmlns:p14="http://schemas.microsoft.com/office/powerpoint/2010/main" val="286867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7B35D0-AB0F-FB1B-0AB0-684C67DA4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B35F16-2D40-1896-CFB9-C95448F0C1DD}"/>
              </a:ext>
            </a:extLst>
          </p:cNvPr>
          <p:cNvSpPr txBox="1"/>
          <p:nvPr/>
        </p:nvSpPr>
        <p:spPr>
          <a:xfrm>
            <a:off x="1132115" y="685556"/>
            <a:ext cx="5247594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第二天，佐伊放学回家收拾好东西。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“你准备好出发了吗？”奶奶问。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“是的！”佐伊说。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B7B918-60D8-3B0A-155B-E60505A84020}"/>
              </a:ext>
            </a:extLst>
          </p:cNvPr>
          <p:cNvSpPr txBox="1"/>
          <p:nvPr/>
        </p:nvSpPr>
        <p:spPr>
          <a:xfrm>
            <a:off x="11310256" y="1533224"/>
            <a:ext cx="322217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“奶奶，看谁在外面！”佐伊叫道。</a:t>
            </a:r>
          </a:p>
        </p:txBody>
      </p:sp>
    </p:spTree>
    <p:extLst>
      <p:ext uri="{BB962C8B-B14F-4D97-AF65-F5344CB8AC3E}">
        <p14:creationId xmlns:p14="http://schemas.microsoft.com/office/powerpoint/2010/main" val="1983279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DE1315-176E-D211-68F5-FD5B50465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9A9342-B10E-9C32-D043-6FCD0CEEBDAE}"/>
              </a:ext>
            </a:extLst>
          </p:cNvPr>
          <p:cNvSpPr txBox="1"/>
          <p:nvPr/>
        </p:nvSpPr>
        <p:spPr>
          <a:xfrm>
            <a:off x="1883229" y="3029780"/>
            <a:ext cx="3799115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“你找到我们了！”佐伊说。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“现在先洗个澡。”</a:t>
            </a:r>
          </a:p>
        </p:txBody>
      </p:sp>
    </p:spTree>
    <p:extLst>
      <p:ext uri="{BB962C8B-B14F-4D97-AF65-F5344CB8AC3E}">
        <p14:creationId xmlns:p14="http://schemas.microsoft.com/office/powerpoint/2010/main" val="356536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28F6D6-FBE3-3FD2-71B2-938721A9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F78962-F5EC-721F-C347-F7BEF5802AE7}"/>
              </a:ext>
            </a:extLst>
          </p:cNvPr>
          <p:cNvSpPr txBox="1"/>
          <p:nvPr/>
        </p:nvSpPr>
        <p:spPr>
          <a:xfrm>
            <a:off x="1698171" y="272142"/>
            <a:ext cx="437605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从那天起，佐伊、奶奶和她们新朋友每天都在公园里玩。</a:t>
            </a:r>
          </a:p>
        </p:txBody>
      </p:sp>
    </p:spTree>
    <p:extLst>
      <p:ext uri="{BB962C8B-B14F-4D97-AF65-F5344CB8AC3E}">
        <p14:creationId xmlns:p14="http://schemas.microsoft.com/office/powerpoint/2010/main" val="3217603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6DA67A-A23E-9B98-E6AF-EE359E62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C7B37A-6D1D-2556-3353-B3D35F1D4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F5F342-18F7-A176-1532-1E66ED5F6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EBAA7F-A840-927A-EC45-08AA3C4F8183}"/>
              </a:ext>
            </a:extLst>
          </p:cNvPr>
          <p:cNvSpPr txBox="1"/>
          <p:nvPr/>
        </p:nvSpPr>
        <p:spPr>
          <a:xfrm>
            <a:off x="8480310" y="870857"/>
            <a:ext cx="4623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dirty="0"/>
              <a:t>公园里面有什么？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5D19E6-61F3-9910-FEC7-2F0C90D3E3D7}"/>
              </a:ext>
            </a:extLst>
          </p:cNvPr>
          <p:cNvSpPr txBox="1"/>
          <p:nvPr/>
        </p:nvSpPr>
        <p:spPr>
          <a:xfrm>
            <a:off x="9436553" y="2090057"/>
            <a:ext cx="2710543" cy="58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86352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B620BB-9ADA-842F-868A-A037510D4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7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611B5E-2442-30D6-7479-47A2A587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B465ACF-0E55-68E9-AE44-3E23C7A0C274}"/>
              </a:ext>
            </a:extLst>
          </p:cNvPr>
          <p:cNvSpPr txBox="1"/>
          <p:nvPr/>
        </p:nvSpPr>
        <p:spPr>
          <a:xfrm>
            <a:off x="8140473" y="6425187"/>
            <a:ext cx="531222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David Mann     Jess Jardim-</a:t>
            </a:r>
            <a:r>
              <a:rPr lang="en-US" altLang="zh-CN" sz="2000" dirty="0" err="1"/>
              <a:t>Wedepohl</a:t>
            </a:r>
            <a:r>
              <a:rPr lang="en-US" altLang="zh-CN" sz="2000" dirty="0"/>
              <a:t> 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25C33C-95DA-68D4-B31F-5FAC919568C5}"/>
              </a:ext>
            </a:extLst>
          </p:cNvPr>
          <p:cNvSpPr txBox="1"/>
          <p:nvPr/>
        </p:nvSpPr>
        <p:spPr>
          <a:xfrm>
            <a:off x="8480310" y="870857"/>
            <a:ext cx="4623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dirty="0"/>
              <a:t>公园里面有什么？</a:t>
            </a:r>
          </a:p>
        </p:txBody>
      </p:sp>
    </p:spTree>
    <p:extLst>
      <p:ext uri="{BB962C8B-B14F-4D97-AF65-F5344CB8AC3E}">
        <p14:creationId xmlns:p14="http://schemas.microsoft.com/office/powerpoint/2010/main" val="2569227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02BC74-3971-3C6F-2701-29301687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061BC7-42A2-5462-F296-3DFB787720C5}"/>
              </a:ext>
            </a:extLst>
          </p:cNvPr>
          <p:cNvSpPr txBox="1"/>
          <p:nvPr/>
        </p:nvSpPr>
        <p:spPr>
          <a:xfrm>
            <a:off x="272143" y="3761013"/>
            <a:ext cx="284117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佐伊家南面有一个大大的公园。</a:t>
            </a:r>
          </a:p>
        </p:txBody>
      </p:sp>
    </p:spTree>
    <p:extLst>
      <p:ext uri="{BB962C8B-B14F-4D97-AF65-F5344CB8AC3E}">
        <p14:creationId xmlns:p14="http://schemas.microsoft.com/office/powerpoint/2010/main" val="192205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826F22-9A4F-82A2-0A6A-5E70DA2C4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70582B-B260-09B3-E7A0-8F8F9D2A67D5}"/>
              </a:ext>
            </a:extLst>
          </p:cNvPr>
          <p:cNvSpPr txBox="1"/>
          <p:nvPr/>
        </p:nvSpPr>
        <p:spPr>
          <a:xfrm>
            <a:off x="413657" y="4071256"/>
            <a:ext cx="5736772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佐伊很内向，但她喜欢去公园玩。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每天放学后，佐伊和奶奶都会去公园玩。</a:t>
            </a:r>
          </a:p>
        </p:txBody>
      </p:sp>
    </p:spTree>
    <p:extLst>
      <p:ext uri="{BB962C8B-B14F-4D97-AF65-F5344CB8AC3E}">
        <p14:creationId xmlns:p14="http://schemas.microsoft.com/office/powerpoint/2010/main" val="60254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A38AED-8EBF-59FB-CF40-E28DB1DAB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82176A-4CFC-A625-1D54-004B1EF811E5}"/>
              </a:ext>
            </a:extLst>
          </p:cNvPr>
          <p:cNvSpPr txBox="1"/>
          <p:nvPr/>
        </p:nvSpPr>
        <p:spPr>
          <a:xfrm>
            <a:off x="1937657" y="2198783"/>
            <a:ext cx="3592286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奶奶需要眼镜才能看清。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但她听力很灵敏。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佐伊善于发现，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甚至比奶奶厉害！</a:t>
            </a:r>
          </a:p>
        </p:txBody>
      </p:sp>
    </p:spTree>
    <p:extLst>
      <p:ext uri="{BB962C8B-B14F-4D97-AF65-F5344CB8AC3E}">
        <p14:creationId xmlns:p14="http://schemas.microsoft.com/office/powerpoint/2010/main" val="47731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7DD7F4-AD3F-5807-8A97-B575BF4EB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E3050F-751D-4753-BA87-AE8A471EB5B4}"/>
              </a:ext>
            </a:extLst>
          </p:cNvPr>
          <p:cNvSpPr txBox="1"/>
          <p:nvPr/>
        </p:nvSpPr>
        <p:spPr>
          <a:xfrm>
            <a:off x="1687286" y="631372"/>
            <a:ext cx="2841172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她能发现鸟和虫子。</a:t>
            </a:r>
          </a:p>
        </p:txBody>
      </p:sp>
    </p:spTree>
    <p:extLst>
      <p:ext uri="{BB962C8B-B14F-4D97-AF65-F5344CB8AC3E}">
        <p14:creationId xmlns:p14="http://schemas.microsoft.com/office/powerpoint/2010/main" val="413561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A75D8C-8712-BD24-634A-04E399189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5DE469-9021-4BED-EBD8-2364FEDAD1CE}"/>
              </a:ext>
            </a:extLst>
          </p:cNvPr>
          <p:cNvSpPr txBox="1"/>
          <p:nvPr/>
        </p:nvSpPr>
        <p:spPr>
          <a:xfrm>
            <a:off x="2144486" y="5061857"/>
            <a:ext cx="1970314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她能发现最漂亮的花和最高的树。</a:t>
            </a:r>
          </a:p>
        </p:txBody>
      </p:sp>
    </p:spTree>
    <p:extLst>
      <p:ext uri="{BB962C8B-B14F-4D97-AF65-F5344CB8AC3E}">
        <p14:creationId xmlns:p14="http://schemas.microsoft.com/office/powerpoint/2010/main" val="391447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246</Words>
  <Application>Microsoft Office PowerPoint</Application>
  <PresentationFormat>自定义</PresentationFormat>
  <Paragraphs>35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33</cp:revision>
  <dcterms:created xsi:type="dcterms:W3CDTF">2021-03-14T02:42:17Z</dcterms:created>
  <dcterms:modified xsi:type="dcterms:W3CDTF">2022-10-22T00:16:47Z</dcterms:modified>
</cp:coreProperties>
</file>